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sldIdLst>
    <p:sldId id="256" r:id="rId2"/>
    <p:sldId id="272" r:id="rId3"/>
    <p:sldId id="285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99"/>
    <p:restoredTop sz="94616"/>
  </p:normalViewPr>
  <p:slideViewPr>
    <p:cSldViewPr snapToGrid="0" snapToObjects="1">
      <p:cViewPr varScale="1">
        <p:scale>
          <a:sx n="137" d="100"/>
          <a:sy n="137" d="100"/>
        </p:scale>
        <p:origin x="216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7A746C-ADEA-2E4B-9789-FB5BD97F64A0}" type="datetimeFigureOut">
              <a:rPr lang="en-US" smtClean="0"/>
              <a:t>3/4/20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4200B3-2115-D944-AB90-ED288991A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765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the same inputs (in an algorithm) produce different results, but similar statistical behavior (stochastic)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4200B3-2115-D944-AB90-ED288991AC0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43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3/4/20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3/4/20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3/4/20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3/4/20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3/4/20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3/4/20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3/4/20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3/4/20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3/4/20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3/4/20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3/4/20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3/4/20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3/4/20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40506-66F5-4445-A72C-941FD602C2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CE 5362 Surface Water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1BD262-2FFC-FA4E-BCCE-649C3CFD53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HEC-RAS Unsteady</a:t>
            </a:r>
          </a:p>
        </p:txBody>
      </p:sp>
    </p:spTree>
    <p:extLst>
      <p:ext uri="{BB962C8B-B14F-4D97-AF65-F5344CB8AC3E}">
        <p14:creationId xmlns:p14="http://schemas.microsoft.com/office/powerpoint/2010/main" val="1415829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55B3E-0494-304A-A513-B82F65CC8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Confluence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DBDF4-1CFA-B64C-8DA9-92E4E92B6E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489" y="2213322"/>
            <a:ext cx="9266582" cy="3636511"/>
          </a:xfrm>
        </p:spPr>
        <p:txBody>
          <a:bodyPr/>
          <a:lstStyle/>
          <a:p>
            <a:r>
              <a:rPr lang="en-US" dirty="0" err="1"/>
              <a:t>Tribuitary</a:t>
            </a:r>
            <a:r>
              <a:rPr lang="en-US" dirty="0"/>
              <a:t> and Main Branch</a:t>
            </a:r>
          </a:p>
          <a:p>
            <a:pPr lvl="1"/>
            <a:r>
              <a:rPr lang="en-US" dirty="0"/>
              <a:t>Lateral connections at a junction (confluence)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D1B6C8-F25C-0140-995E-CD40F6A5B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8647" y="2082694"/>
            <a:ext cx="3319073" cy="439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025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F51EB59-3111-3A44-BC8A-72831E53DD14}"/>
              </a:ext>
            </a:extLst>
          </p:cNvPr>
          <p:cNvSpPr/>
          <p:nvPr/>
        </p:nvSpPr>
        <p:spPr>
          <a:xfrm>
            <a:off x="5279116" y="2171541"/>
            <a:ext cx="5990342" cy="1851207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4ECA0D-CB3B-5C42-9BC9-A8F4907EC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HEC-RAS Boundary Conditions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2FB35-B9FB-2E45-B077-BA312827F7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989" y="2402312"/>
            <a:ext cx="4398747" cy="3636511"/>
          </a:xfrm>
        </p:spPr>
        <p:txBody>
          <a:bodyPr>
            <a:normAutofit/>
          </a:bodyPr>
          <a:lstStyle/>
          <a:p>
            <a:r>
              <a:rPr lang="en-US" dirty="0"/>
              <a:t>Types of boundaries:  Specified stage (depth)</a:t>
            </a:r>
          </a:p>
          <a:p>
            <a:pPr lvl="1"/>
            <a:r>
              <a:rPr lang="en-US" dirty="0"/>
              <a:t>Compute velocity</a:t>
            </a:r>
          </a:p>
          <a:p>
            <a:pPr lvl="1"/>
            <a:r>
              <a:rPr lang="en-US" dirty="0"/>
              <a:t>Specified velocity</a:t>
            </a:r>
          </a:p>
          <a:p>
            <a:r>
              <a:rPr lang="en-US" dirty="0"/>
              <a:t>Specified velocity</a:t>
            </a:r>
          </a:p>
          <a:p>
            <a:pPr lvl="1"/>
            <a:r>
              <a:rPr lang="en-US" dirty="0"/>
              <a:t>Compute depth</a:t>
            </a:r>
          </a:p>
          <a:p>
            <a:pPr lvl="1"/>
            <a:r>
              <a:rPr lang="en-US" dirty="0"/>
              <a:t>Known depth</a:t>
            </a:r>
          </a:p>
          <a:p>
            <a:pPr marL="5715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7C66CC-81ED-6C47-AD63-9D5364ACA4DD}"/>
              </a:ext>
            </a:extLst>
          </p:cNvPr>
          <p:cNvSpPr/>
          <p:nvPr/>
        </p:nvSpPr>
        <p:spPr>
          <a:xfrm>
            <a:off x="5257802" y="2174033"/>
            <a:ext cx="461864" cy="1851207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18F7E4A-740F-F84C-8444-1F9CB90BCC5F}"/>
              </a:ext>
            </a:extLst>
          </p:cNvPr>
          <p:cNvSpPr/>
          <p:nvPr/>
        </p:nvSpPr>
        <p:spPr>
          <a:xfrm>
            <a:off x="5719666" y="2174033"/>
            <a:ext cx="461864" cy="18512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CAC4613-7147-4947-BA99-DC45D628420E}"/>
              </a:ext>
            </a:extLst>
          </p:cNvPr>
          <p:cNvSpPr/>
          <p:nvPr/>
        </p:nvSpPr>
        <p:spPr>
          <a:xfrm>
            <a:off x="6189304" y="2186468"/>
            <a:ext cx="461864" cy="18512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82C0D8-A480-EC42-B8EC-9BFE382DAA26}"/>
              </a:ext>
            </a:extLst>
          </p:cNvPr>
          <p:cNvSpPr/>
          <p:nvPr/>
        </p:nvSpPr>
        <p:spPr>
          <a:xfrm>
            <a:off x="7575346" y="2161591"/>
            <a:ext cx="461864" cy="18512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D5C2D7-3FB2-DB4B-B88D-ED836190AEB4}"/>
              </a:ext>
            </a:extLst>
          </p:cNvPr>
          <p:cNvSpPr/>
          <p:nvPr/>
        </p:nvSpPr>
        <p:spPr>
          <a:xfrm>
            <a:off x="7117420" y="2186468"/>
            <a:ext cx="461864" cy="18512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40ABC85-A2EF-5343-BBB8-0C83104BFE9F}"/>
              </a:ext>
            </a:extLst>
          </p:cNvPr>
          <p:cNvSpPr/>
          <p:nvPr/>
        </p:nvSpPr>
        <p:spPr>
          <a:xfrm>
            <a:off x="6657386" y="2186468"/>
            <a:ext cx="461864" cy="18512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D943F8B-E1F9-E34D-9098-BCD1C3CEAC78}"/>
              </a:ext>
            </a:extLst>
          </p:cNvPr>
          <p:cNvSpPr/>
          <p:nvPr/>
        </p:nvSpPr>
        <p:spPr>
          <a:xfrm>
            <a:off x="10352875" y="2186468"/>
            <a:ext cx="461864" cy="18512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58F5BFD-BF2F-FB42-AA64-104CF5BE20DB}"/>
              </a:ext>
            </a:extLst>
          </p:cNvPr>
          <p:cNvSpPr/>
          <p:nvPr/>
        </p:nvSpPr>
        <p:spPr>
          <a:xfrm>
            <a:off x="10807593" y="2171540"/>
            <a:ext cx="461864" cy="18512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09AF1ED-2102-584A-B080-E1A3E4B6BE0C}"/>
              </a:ext>
            </a:extLst>
          </p:cNvPr>
          <p:cNvSpPr/>
          <p:nvPr/>
        </p:nvSpPr>
        <p:spPr>
          <a:xfrm>
            <a:off x="8968123" y="2179003"/>
            <a:ext cx="461864" cy="18512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B82A094-5487-194E-A2FD-FAAA14368B3A}"/>
              </a:ext>
            </a:extLst>
          </p:cNvPr>
          <p:cNvSpPr/>
          <p:nvPr/>
        </p:nvSpPr>
        <p:spPr>
          <a:xfrm>
            <a:off x="8496856" y="2179004"/>
            <a:ext cx="461864" cy="18512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C938C9D-8E77-934C-9D7B-6B58B0B60AD1}"/>
              </a:ext>
            </a:extLst>
          </p:cNvPr>
          <p:cNvSpPr/>
          <p:nvPr/>
        </p:nvSpPr>
        <p:spPr>
          <a:xfrm>
            <a:off x="8035380" y="2191441"/>
            <a:ext cx="461864" cy="18512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C1FF5E6-1BF2-6B47-BEBA-BA394EF6DFBA}"/>
              </a:ext>
            </a:extLst>
          </p:cNvPr>
          <p:cNvSpPr/>
          <p:nvPr/>
        </p:nvSpPr>
        <p:spPr>
          <a:xfrm>
            <a:off x="9434964" y="2171541"/>
            <a:ext cx="461864" cy="18512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7D490E5-1B23-6742-B6E9-27BD635DA2A2}"/>
              </a:ext>
            </a:extLst>
          </p:cNvPr>
          <p:cNvSpPr/>
          <p:nvPr/>
        </p:nvSpPr>
        <p:spPr>
          <a:xfrm>
            <a:off x="9898157" y="2186468"/>
            <a:ext cx="461864" cy="18512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537CAB-68C0-2245-AFAB-1DB45FDE08B1}"/>
              </a:ext>
            </a:extLst>
          </p:cNvPr>
          <p:cNvSpPr txBox="1"/>
          <p:nvPr/>
        </p:nvSpPr>
        <p:spPr>
          <a:xfrm>
            <a:off x="5760091" y="3662128"/>
            <a:ext cx="483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i-2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110923E-F3DC-BD45-BF9F-C90902A979BE}"/>
              </a:ext>
            </a:extLst>
          </p:cNvPr>
          <p:cNvSpPr txBox="1"/>
          <p:nvPr/>
        </p:nvSpPr>
        <p:spPr>
          <a:xfrm>
            <a:off x="6249561" y="3646659"/>
            <a:ext cx="642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i-1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0432FBC-5BB4-6842-90DE-B16FA18099A3}"/>
              </a:ext>
            </a:extLst>
          </p:cNvPr>
          <p:cNvSpPr txBox="1"/>
          <p:nvPr/>
        </p:nvSpPr>
        <p:spPr>
          <a:xfrm>
            <a:off x="7127411" y="3643466"/>
            <a:ext cx="824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i+1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7EE558-7961-3E4C-BC25-1856AD42575D}"/>
              </a:ext>
            </a:extLst>
          </p:cNvPr>
          <p:cNvSpPr txBox="1"/>
          <p:nvPr/>
        </p:nvSpPr>
        <p:spPr>
          <a:xfrm>
            <a:off x="6749136" y="3643466"/>
            <a:ext cx="242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</a:t>
            </a:r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5E673F1-FB8C-B442-A79D-68D75844D9C0}"/>
              </a:ext>
            </a:extLst>
          </p:cNvPr>
          <p:cNvCxnSpPr/>
          <p:nvPr/>
        </p:nvCxnSpPr>
        <p:spPr>
          <a:xfrm>
            <a:off x="5719666" y="1926451"/>
            <a:ext cx="0" cy="28601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9CF2ECE-DB7B-D64B-9C2D-910BC075FC95}"/>
              </a:ext>
            </a:extLst>
          </p:cNvPr>
          <p:cNvSpPr txBox="1"/>
          <p:nvPr/>
        </p:nvSpPr>
        <p:spPr>
          <a:xfrm>
            <a:off x="5232144" y="4786603"/>
            <a:ext cx="12586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Domain </a:t>
            </a:r>
            <a:br>
              <a:rPr lang="en-US" dirty="0"/>
            </a:br>
            <a:r>
              <a:rPr lang="en-US" dirty="0"/>
              <a:t>Boundary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EF1E778-C40B-5B41-A974-62FB437DC4D6}"/>
              </a:ext>
            </a:extLst>
          </p:cNvPr>
          <p:cNvCxnSpPr/>
          <p:nvPr/>
        </p:nvCxnSpPr>
        <p:spPr>
          <a:xfrm>
            <a:off x="10807593" y="1926450"/>
            <a:ext cx="0" cy="28601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BBF872F-7805-294D-AD9E-CDF937DA231F}"/>
              </a:ext>
            </a:extLst>
          </p:cNvPr>
          <p:cNvSpPr txBox="1"/>
          <p:nvPr/>
        </p:nvSpPr>
        <p:spPr>
          <a:xfrm>
            <a:off x="10229674" y="4796553"/>
            <a:ext cx="12586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Domain </a:t>
            </a:r>
            <a:br>
              <a:rPr lang="en-US" dirty="0"/>
            </a:br>
            <a:r>
              <a:rPr lang="en-US" dirty="0"/>
              <a:t>Boundary</a:t>
            </a:r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F96746E0-B1F7-CF4E-948B-18713BCE8BF0}"/>
              </a:ext>
            </a:extLst>
          </p:cNvPr>
          <p:cNvSpPr/>
          <p:nvPr/>
        </p:nvSpPr>
        <p:spPr>
          <a:xfrm>
            <a:off x="7029397" y="2954069"/>
            <a:ext cx="256194" cy="1580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55ED92DA-9C7B-FF48-9AEF-73D172FCFA7C}"/>
              </a:ext>
            </a:extLst>
          </p:cNvPr>
          <p:cNvSpPr/>
          <p:nvPr/>
        </p:nvSpPr>
        <p:spPr>
          <a:xfrm>
            <a:off x="6545302" y="2952823"/>
            <a:ext cx="256194" cy="1580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F433D12B-F934-C64F-AE05-9E608A69C070}"/>
              </a:ext>
            </a:extLst>
          </p:cNvPr>
          <p:cNvSpPr/>
          <p:nvPr/>
        </p:nvSpPr>
        <p:spPr>
          <a:xfrm>
            <a:off x="6073193" y="2954069"/>
            <a:ext cx="256194" cy="1580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Arrow 33">
            <a:extLst>
              <a:ext uri="{FF2B5EF4-FFF2-40B4-BE49-F238E27FC236}">
                <a16:creationId xmlns:a16="http://schemas.microsoft.com/office/drawing/2014/main" id="{E799E50D-1B2F-AE46-86F1-2846E282DA42}"/>
              </a:ext>
            </a:extLst>
          </p:cNvPr>
          <p:cNvSpPr/>
          <p:nvPr/>
        </p:nvSpPr>
        <p:spPr>
          <a:xfrm>
            <a:off x="5601084" y="2954069"/>
            <a:ext cx="256194" cy="1580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9298A8B9-F487-184F-B95D-05F7F7F229D3}"/>
              </a:ext>
            </a:extLst>
          </p:cNvPr>
          <p:cNvSpPr/>
          <p:nvPr/>
        </p:nvSpPr>
        <p:spPr>
          <a:xfrm>
            <a:off x="7477209" y="2962166"/>
            <a:ext cx="256194" cy="1580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E01AA0A1-40A4-3944-A474-2A6BB4D31E22}"/>
              </a:ext>
            </a:extLst>
          </p:cNvPr>
          <p:cNvSpPr/>
          <p:nvPr/>
        </p:nvSpPr>
        <p:spPr>
          <a:xfrm>
            <a:off x="10707956" y="2946604"/>
            <a:ext cx="256194" cy="1580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5311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7370</TotalTime>
  <Words>75</Words>
  <Application>Microsoft Macintosh PowerPoint</Application>
  <PresentationFormat>Widescreen</PresentationFormat>
  <Paragraphs>22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Century Gothic</vt:lpstr>
      <vt:lpstr>Wingdings 2</vt:lpstr>
      <vt:lpstr>Quotable</vt:lpstr>
      <vt:lpstr>CE 5362 Surface Water Modeling</vt:lpstr>
      <vt:lpstr>Confluence</vt:lpstr>
      <vt:lpstr>HEC-RAS Boundary Conditions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 5362 Surface Water Modeling</dc:title>
  <dc:creator>Cleveland, Theodore</dc:creator>
  <cp:lastModifiedBy>Cleveland, Theodore</cp:lastModifiedBy>
  <cp:revision>67</cp:revision>
  <cp:lastPrinted>2020-01-29T17:07:07Z</cp:lastPrinted>
  <dcterms:created xsi:type="dcterms:W3CDTF">2020-01-15T18:01:13Z</dcterms:created>
  <dcterms:modified xsi:type="dcterms:W3CDTF">2020-03-09T16:18:40Z</dcterms:modified>
</cp:coreProperties>
</file>

<file path=docProps/thumbnail.jpeg>
</file>